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THINJI SAMMIE" initials="GS" lastIdx="1" clrIdx="0">
    <p:extLst>
      <p:ext uri="{19B8F6BF-5375-455C-9EA6-DF929625EA0E}">
        <p15:presenceInfo xmlns:p15="http://schemas.microsoft.com/office/powerpoint/2012/main" userId="GITHINJI SAMM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3275" autoAdjust="0"/>
  </p:normalViewPr>
  <p:slideViewPr>
    <p:cSldViewPr snapToGrid="0">
      <p:cViewPr varScale="1">
        <p:scale>
          <a:sx n="67" d="100"/>
          <a:sy n="67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221.187 Line Fit  Plot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xVal>
            <c:numRef>
              <c:f>Sheet1!$F$3:$F$121</c:f>
              <c:numCache>
                <c:formatCode>General</c:formatCode>
                <c:ptCount val="119"/>
                <c:pt idx="0">
                  <c:v>221.898</c:v>
                </c:pt>
                <c:pt idx="1">
                  <c:v>223.04599999999999</c:v>
                </c:pt>
                <c:pt idx="2">
                  <c:v>224.09299999999999</c:v>
                </c:pt>
                <c:pt idx="3">
                  <c:v>224.80600000000001</c:v>
                </c:pt>
                <c:pt idx="4">
                  <c:v>224.80600000000001</c:v>
                </c:pt>
                <c:pt idx="5">
                  <c:v>225.39500000000001</c:v>
                </c:pt>
                <c:pt idx="6">
                  <c:v>226.10599999999999</c:v>
                </c:pt>
                <c:pt idx="7">
                  <c:v>226.59700000000001</c:v>
                </c:pt>
                <c:pt idx="8">
                  <c:v>226.75</c:v>
                </c:pt>
                <c:pt idx="9">
                  <c:v>227.16900000000001</c:v>
                </c:pt>
                <c:pt idx="10">
                  <c:v>227.22300000000001</c:v>
                </c:pt>
                <c:pt idx="11">
                  <c:v>227.84200000000001</c:v>
                </c:pt>
                <c:pt idx="12">
                  <c:v>228.32900000000001</c:v>
                </c:pt>
                <c:pt idx="13">
                  <c:v>228.80699999999999</c:v>
                </c:pt>
                <c:pt idx="14">
                  <c:v>229.18700000000001</c:v>
                </c:pt>
                <c:pt idx="15">
                  <c:v>228.71299999999999</c:v>
                </c:pt>
                <c:pt idx="16">
                  <c:v>228.524</c:v>
                </c:pt>
                <c:pt idx="17">
                  <c:v>228.59</c:v>
                </c:pt>
                <c:pt idx="18">
                  <c:v>229.91800000000001</c:v>
                </c:pt>
                <c:pt idx="19">
                  <c:v>231.01499999999999</c:v>
                </c:pt>
                <c:pt idx="20">
                  <c:v>231.63800000000001</c:v>
                </c:pt>
                <c:pt idx="21">
                  <c:v>231.249</c:v>
                </c:pt>
                <c:pt idx="22">
                  <c:v>231.221</c:v>
                </c:pt>
                <c:pt idx="23">
                  <c:v>231.679</c:v>
                </c:pt>
                <c:pt idx="24">
                  <c:v>232.93700000000001</c:v>
                </c:pt>
                <c:pt idx="25">
                  <c:v>232.28200000000001</c:v>
                </c:pt>
                <c:pt idx="26">
                  <c:v>231.797</c:v>
                </c:pt>
                <c:pt idx="27">
                  <c:v>231.893</c:v>
                </c:pt>
                <c:pt idx="28">
                  <c:v>232.44499999999999</c:v>
                </c:pt>
                <c:pt idx="29">
                  <c:v>232.9</c:v>
                </c:pt>
                <c:pt idx="30">
                  <c:v>233.45599999999999</c:v>
                </c:pt>
                <c:pt idx="31">
                  <c:v>233.54400000000001</c:v>
                </c:pt>
                <c:pt idx="32">
                  <c:v>233.66900000000001</c:v>
                </c:pt>
                <c:pt idx="33">
                  <c:v>234.1</c:v>
                </c:pt>
                <c:pt idx="34">
                  <c:v>234.71899999999999</c:v>
                </c:pt>
                <c:pt idx="35">
                  <c:v>235.28800000000001</c:v>
                </c:pt>
                <c:pt idx="36">
                  <c:v>235.547</c:v>
                </c:pt>
                <c:pt idx="37">
                  <c:v>236.02799999999999</c:v>
                </c:pt>
                <c:pt idx="38">
                  <c:v>236.46799999999999</c:v>
                </c:pt>
                <c:pt idx="39">
                  <c:v>236.91800000000001</c:v>
                </c:pt>
                <c:pt idx="40">
                  <c:v>237.23099999999999</c:v>
                </c:pt>
                <c:pt idx="41">
                  <c:v>237.49799999999999</c:v>
                </c:pt>
                <c:pt idx="42">
                  <c:v>237.46</c:v>
                </c:pt>
                <c:pt idx="43">
                  <c:v>237.477</c:v>
                </c:pt>
                <c:pt idx="44">
                  <c:v>237.43</c:v>
                </c:pt>
                <c:pt idx="45">
                  <c:v>236.983</c:v>
                </c:pt>
                <c:pt idx="46">
                  <c:v>236.25200000000001</c:v>
                </c:pt>
                <c:pt idx="47">
                  <c:v>234.74700000000001</c:v>
                </c:pt>
                <c:pt idx="48">
                  <c:v>235.34200000000001</c:v>
                </c:pt>
                <c:pt idx="49">
                  <c:v>235.976</c:v>
                </c:pt>
                <c:pt idx="50">
                  <c:v>236.22200000000001</c:v>
                </c:pt>
                <c:pt idx="51">
                  <c:v>237.001</c:v>
                </c:pt>
                <c:pt idx="52">
                  <c:v>237.65700000000001</c:v>
                </c:pt>
                <c:pt idx="53">
                  <c:v>238.03399999999999</c:v>
                </c:pt>
                <c:pt idx="54">
                  <c:v>238.03299999999999</c:v>
                </c:pt>
                <c:pt idx="55">
                  <c:v>237.49799999999999</c:v>
                </c:pt>
                <c:pt idx="56">
                  <c:v>237.733</c:v>
                </c:pt>
                <c:pt idx="57">
                  <c:v>238.017</c:v>
                </c:pt>
                <c:pt idx="58">
                  <c:v>237.761</c:v>
                </c:pt>
                <c:pt idx="59">
                  <c:v>237.65199999999999</c:v>
                </c:pt>
                <c:pt idx="60">
                  <c:v>237.33600000000001</c:v>
                </c:pt>
                <c:pt idx="61">
                  <c:v>238.08</c:v>
                </c:pt>
                <c:pt idx="62">
                  <c:v>238.99199999999999</c:v>
                </c:pt>
                <c:pt idx="63">
                  <c:v>239.55699999999999</c:v>
                </c:pt>
                <c:pt idx="64">
                  <c:v>240.22200000000001</c:v>
                </c:pt>
                <c:pt idx="65">
                  <c:v>240.101</c:v>
                </c:pt>
                <c:pt idx="66">
                  <c:v>240.54499999999999</c:v>
                </c:pt>
                <c:pt idx="67">
                  <c:v>241.17599999999999</c:v>
                </c:pt>
                <c:pt idx="68">
                  <c:v>241.74100000000001</c:v>
                </c:pt>
                <c:pt idx="69">
                  <c:v>242.02600000000001</c:v>
                </c:pt>
                <c:pt idx="70">
                  <c:v>242.637</c:v>
                </c:pt>
                <c:pt idx="71">
                  <c:v>243.62</c:v>
                </c:pt>
                <c:pt idx="72">
                  <c:v>243.87200000000001</c:v>
                </c:pt>
                <c:pt idx="73">
                  <c:v>243.76599999999999</c:v>
                </c:pt>
                <c:pt idx="74">
                  <c:v>244.274</c:v>
                </c:pt>
                <c:pt idx="75">
                  <c:v>244.06899999999999</c:v>
                </c:pt>
                <c:pt idx="76">
                  <c:v>244.21799999999999</c:v>
                </c:pt>
                <c:pt idx="77">
                  <c:v>244.28</c:v>
                </c:pt>
                <c:pt idx="78">
                  <c:v>245.20500000000001</c:v>
                </c:pt>
                <c:pt idx="79">
                  <c:v>246.55099999999999</c:v>
                </c:pt>
                <c:pt idx="80">
                  <c:v>246.65700000000001</c:v>
                </c:pt>
                <c:pt idx="81">
                  <c:v>247.37799999999999</c:v>
                </c:pt>
                <c:pt idx="82">
                  <c:v>247.73599999999999</c:v>
                </c:pt>
                <c:pt idx="83">
                  <c:v>248.721</c:v>
                </c:pt>
                <c:pt idx="84">
                  <c:v>249.3</c:v>
                </c:pt>
                <c:pt idx="85">
                  <c:v>249.517</c:v>
                </c:pt>
                <c:pt idx="86">
                  <c:v>250.27500000000001</c:v>
                </c:pt>
                <c:pt idx="87">
                  <c:v>250.786</c:v>
                </c:pt>
                <c:pt idx="88">
                  <c:v>251.15199999999999</c:v>
                </c:pt>
                <c:pt idx="89">
                  <c:v>251.345</c:v>
                </c:pt>
                <c:pt idx="90">
                  <c:v>251.73500000000001</c:v>
                </c:pt>
                <c:pt idx="91">
                  <c:v>252.18299999999999</c:v>
                </c:pt>
                <c:pt idx="92">
                  <c:v>252.899</c:v>
                </c:pt>
                <c:pt idx="93">
                  <c:v>252.822</c:v>
                </c:pt>
                <c:pt idx="94">
                  <c:v>252.49299999999999</c:v>
                </c:pt>
                <c:pt idx="95">
                  <c:v>252.441</c:v>
                </c:pt>
                <c:pt idx="96">
                  <c:v>252.96899999999999</c:v>
                </c:pt>
                <c:pt idx="97">
                  <c:v>254.14699999999999</c:v>
                </c:pt>
                <c:pt idx="98">
                  <c:v>255.32599999999999</c:v>
                </c:pt>
                <c:pt idx="99">
                  <c:v>255.37100000000001</c:v>
                </c:pt>
                <c:pt idx="100">
                  <c:v>255.423</c:v>
                </c:pt>
                <c:pt idx="101">
                  <c:v>255.92500000000001</c:v>
                </c:pt>
                <c:pt idx="102">
                  <c:v>256.11799999999999</c:v>
                </c:pt>
                <c:pt idx="103">
                  <c:v>256.53199999999998</c:v>
                </c:pt>
                <c:pt idx="104">
                  <c:v>257.387</c:v>
                </c:pt>
                <c:pt idx="105">
                  <c:v>257.98899999999998</c:v>
                </c:pt>
                <c:pt idx="106">
                  <c:v>258.20299999999997</c:v>
                </c:pt>
                <c:pt idx="107">
                  <c:v>258.68700000000001</c:v>
                </c:pt>
                <c:pt idx="108">
                  <c:v>258.82400000000001</c:v>
                </c:pt>
                <c:pt idx="109">
                  <c:v>257.98899999999998</c:v>
                </c:pt>
                <c:pt idx="110">
                  <c:v>256.19200000000001</c:v>
                </c:pt>
                <c:pt idx="111">
                  <c:v>255.94200000000001</c:v>
                </c:pt>
                <c:pt idx="112">
                  <c:v>257.28199999999998</c:v>
                </c:pt>
                <c:pt idx="113">
                  <c:v>258.60399999999998</c:v>
                </c:pt>
                <c:pt idx="114">
                  <c:v>259.51100000000002</c:v>
                </c:pt>
                <c:pt idx="115">
                  <c:v>260.149</c:v>
                </c:pt>
                <c:pt idx="116">
                  <c:v>260.46199999999999</c:v>
                </c:pt>
                <c:pt idx="117">
                  <c:v>260.92700000000002</c:v>
                </c:pt>
                <c:pt idx="118">
                  <c:v>261.56</c:v>
                </c:pt>
              </c:numCache>
            </c:numRef>
          </c:xVal>
          <c:yVal>
            <c:numRef>
              <c:f>Sheet1!$B$3:$B$121</c:f>
              <c:numCache>
                <c:formatCode>0</c:formatCode>
                <c:ptCount val="119"/>
                <c:pt idx="0">
                  <c:v>1168588</c:v>
                </c:pt>
                <c:pt idx="1">
                  <c:v>1197357</c:v>
                </c:pt>
                <c:pt idx="2">
                  <c:v>1204067</c:v>
                </c:pt>
                <c:pt idx="3">
                  <c:v>1197215</c:v>
                </c:pt>
                <c:pt idx="4">
                  <c:v>1205069</c:v>
                </c:pt>
                <c:pt idx="5">
                  <c:v>1211929</c:v>
                </c:pt>
                <c:pt idx="6">
                  <c:v>1218547</c:v>
                </c:pt>
                <c:pt idx="7">
                  <c:v>1219126</c:v>
                </c:pt>
                <c:pt idx="8">
                  <c:v>1228742</c:v>
                </c:pt>
                <c:pt idx="9">
                  <c:v>1230373</c:v>
                </c:pt>
                <c:pt idx="10">
                  <c:v>1238982</c:v>
                </c:pt>
                <c:pt idx="11">
                  <c:v>1252877</c:v>
                </c:pt>
                <c:pt idx="12">
                  <c:v>1265493</c:v>
                </c:pt>
                <c:pt idx="13">
                  <c:v>1268288</c:v>
                </c:pt>
                <c:pt idx="14">
                  <c:v>1270481</c:v>
                </c:pt>
                <c:pt idx="15">
                  <c:v>1262188</c:v>
                </c:pt>
                <c:pt idx="16">
                  <c:v>1244374</c:v>
                </c:pt>
                <c:pt idx="17">
                  <c:v>1247163</c:v>
                </c:pt>
                <c:pt idx="18">
                  <c:v>1260346</c:v>
                </c:pt>
                <c:pt idx="19">
                  <c:v>1275531</c:v>
                </c:pt>
                <c:pt idx="20">
                  <c:v>1272094</c:v>
                </c:pt>
                <c:pt idx="21">
                  <c:v>1285082</c:v>
                </c:pt>
                <c:pt idx="22">
                  <c:v>1284412</c:v>
                </c:pt>
                <c:pt idx="23">
                  <c:v>1292333</c:v>
                </c:pt>
                <c:pt idx="24">
                  <c:v>1310292</c:v>
                </c:pt>
                <c:pt idx="25">
                  <c:v>1291463</c:v>
                </c:pt>
                <c:pt idx="26">
                  <c:v>1283874</c:v>
                </c:pt>
                <c:pt idx="27">
                  <c:v>1298134</c:v>
                </c:pt>
                <c:pt idx="28">
                  <c:v>1295599</c:v>
                </c:pt>
                <c:pt idx="29">
                  <c:v>1296833</c:v>
                </c:pt>
                <c:pt idx="30">
                  <c:v>1305020</c:v>
                </c:pt>
                <c:pt idx="31">
                  <c:v>1305496</c:v>
                </c:pt>
                <c:pt idx="32">
                  <c:v>1312165</c:v>
                </c:pt>
                <c:pt idx="33">
                  <c:v>1323763</c:v>
                </c:pt>
                <c:pt idx="34">
                  <c:v>1321615</c:v>
                </c:pt>
                <c:pt idx="35">
                  <c:v>1310145</c:v>
                </c:pt>
                <c:pt idx="36">
                  <c:v>1325767</c:v>
                </c:pt>
                <c:pt idx="37">
                  <c:v>1336649</c:v>
                </c:pt>
                <c:pt idx="38">
                  <c:v>1345623</c:v>
                </c:pt>
                <c:pt idx="39">
                  <c:v>1347297</c:v>
                </c:pt>
                <c:pt idx="40">
                  <c:v>1348721</c:v>
                </c:pt>
                <c:pt idx="41">
                  <c:v>1356155</c:v>
                </c:pt>
                <c:pt idx="42">
                  <c:v>1356039</c:v>
                </c:pt>
                <c:pt idx="43">
                  <c:v>1350831</c:v>
                </c:pt>
                <c:pt idx="44">
                  <c:v>1343341</c:v>
                </c:pt>
                <c:pt idx="45">
                  <c:v>1336437</c:v>
                </c:pt>
                <c:pt idx="46">
                  <c:v>1321042</c:v>
                </c:pt>
                <c:pt idx="47">
                  <c:v>1291008</c:v>
                </c:pt>
                <c:pt idx="48">
                  <c:v>1286431</c:v>
                </c:pt>
                <c:pt idx="49">
                  <c:v>1295386</c:v>
                </c:pt>
                <c:pt idx="50">
                  <c:v>1301113</c:v>
                </c:pt>
                <c:pt idx="51">
                  <c:v>1302527</c:v>
                </c:pt>
                <c:pt idx="52">
                  <c:v>1307971</c:v>
                </c:pt>
                <c:pt idx="53">
                  <c:v>1307835</c:v>
                </c:pt>
                <c:pt idx="54">
                  <c:v>1298257</c:v>
                </c:pt>
                <c:pt idx="55">
                  <c:v>1294889</c:v>
                </c:pt>
                <c:pt idx="56">
                  <c:v>1289952</c:v>
                </c:pt>
                <c:pt idx="57">
                  <c:v>1283397</c:v>
                </c:pt>
                <c:pt idx="58">
                  <c:v>1268816</c:v>
                </c:pt>
                <c:pt idx="59">
                  <c:v>1260772</c:v>
                </c:pt>
                <c:pt idx="60">
                  <c:v>1259288</c:v>
                </c:pt>
                <c:pt idx="61">
                  <c:v>1263057</c:v>
                </c:pt>
                <c:pt idx="62">
                  <c:v>1270045</c:v>
                </c:pt>
                <c:pt idx="63">
                  <c:v>1272088</c:v>
                </c:pt>
                <c:pt idx="64">
                  <c:v>1288898</c:v>
                </c:pt>
                <c:pt idx="65">
                  <c:v>1283285</c:v>
                </c:pt>
                <c:pt idx="66">
                  <c:v>1286300</c:v>
                </c:pt>
                <c:pt idx="67">
                  <c:v>1291577</c:v>
                </c:pt>
                <c:pt idx="68">
                  <c:v>1298765</c:v>
                </c:pt>
                <c:pt idx="69">
                  <c:v>1296967</c:v>
                </c:pt>
                <c:pt idx="70">
                  <c:v>1322589</c:v>
                </c:pt>
                <c:pt idx="71">
                  <c:v>1330801</c:v>
                </c:pt>
                <c:pt idx="72">
                  <c:v>1332293</c:v>
                </c:pt>
                <c:pt idx="73">
                  <c:v>1329242</c:v>
                </c:pt>
                <c:pt idx="74">
                  <c:v>1332488</c:v>
                </c:pt>
                <c:pt idx="75">
                  <c:v>1327861</c:v>
                </c:pt>
                <c:pt idx="76">
                  <c:v>1334112</c:v>
                </c:pt>
                <c:pt idx="77">
                  <c:v>1335238</c:v>
                </c:pt>
                <c:pt idx="78">
                  <c:v>1347162</c:v>
                </c:pt>
                <c:pt idx="79">
                  <c:v>1365181</c:v>
                </c:pt>
                <c:pt idx="80">
                  <c:v>1377233</c:v>
                </c:pt>
                <c:pt idx="81">
                  <c:v>1396552</c:v>
                </c:pt>
                <c:pt idx="82">
                  <c:v>1405112</c:v>
                </c:pt>
                <c:pt idx="83">
                  <c:v>1399302</c:v>
                </c:pt>
                <c:pt idx="84">
                  <c:v>1406917</c:v>
                </c:pt>
                <c:pt idx="85">
                  <c:v>1408277</c:v>
                </c:pt>
                <c:pt idx="86">
                  <c:v>1414477</c:v>
                </c:pt>
                <c:pt idx="87">
                  <c:v>1436370</c:v>
                </c:pt>
                <c:pt idx="88">
                  <c:v>1436621</c:v>
                </c:pt>
                <c:pt idx="89">
                  <c:v>1439252</c:v>
                </c:pt>
                <c:pt idx="90">
                  <c:v>1444965</c:v>
                </c:pt>
                <c:pt idx="91">
                  <c:v>1448724</c:v>
                </c:pt>
                <c:pt idx="92">
                  <c:v>1456666</c:v>
                </c:pt>
                <c:pt idx="93">
                  <c:v>1448031</c:v>
                </c:pt>
                <c:pt idx="94">
                  <c:v>1431160</c:v>
                </c:pt>
                <c:pt idx="95">
                  <c:v>1436780</c:v>
                </c:pt>
                <c:pt idx="96">
                  <c:v>1442334</c:v>
                </c:pt>
                <c:pt idx="97">
                  <c:v>1456358</c:v>
                </c:pt>
                <c:pt idx="98">
                  <c:v>1452320</c:v>
                </c:pt>
                <c:pt idx="99">
                  <c:v>1455735</c:v>
                </c:pt>
                <c:pt idx="100">
                  <c:v>1456955</c:v>
                </c:pt>
                <c:pt idx="101">
                  <c:v>1458222</c:v>
                </c:pt>
                <c:pt idx="102">
                  <c:v>1458482</c:v>
                </c:pt>
                <c:pt idx="103">
                  <c:v>1452800</c:v>
                </c:pt>
                <c:pt idx="104">
                  <c:v>1450069</c:v>
                </c:pt>
                <c:pt idx="105">
                  <c:v>1458425</c:v>
                </c:pt>
                <c:pt idx="106">
                  <c:v>1458048</c:v>
                </c:pt>
                <c:pt idx="107">
                  <c:v>1467735</c:v>
                </c:pt>
                <c:pt idx="108">
                  <c:v>1460413</c:v>
                </c:pt>
                <c:pt idx="109">
                  <c:v>1384176</c:v>
                </c:pt>
                <c:pt idx="110">
                  <c:v>1184954</c:v>
                </c:pt>
                <c:pt idx="111">
                  <c:v>1285801</c:v>
                </c:pt>
                <c:pt idx="112">
                  <c:v>1396172</c:v>
                </c:pt>
                <c:pt idx="113">
                  <c:v>1443470</c:v>
                </c:pt>
                <c:pt idx="114">
                  <c:v>1455958</c:v>
                </c:pt>
                <c:pt idx="115">
                  <c:v>1468484</c:v>
                </c:pt>
                <c:pt idx="116">
                  <c:v>1482120</c:v>
                </c:pt>
                <c:pt idx="117">
                  <c:v>1482771</c:v>
                </c:pt>
                <c:pt idx="118">
                  <c:v>1494172</c:v>
                </c:pt>
              </c:numCache>
            </c:numRef>
          </c:yVal>
          <c:smooth val="0"/>
        </c:ser>
        <c:ser>
          <c:idx val="1"/>
          <c:order val="1"/>
          <c:tx>
            <c:v>Predicted 1169930</c:v>
          </c:tx>
          <c:spPr>
            <a:ln w="19050">
              <a:noFill/>
            </a:ln>
          </c:spPr>
          <c:xVal>
            <c:numRef>
              <c:f>Sheet1!$F$3:$F$121</c:f>
              <c:numCache>
                <c:formatCode>General</c:formatCode>
                <c:ptCount val="119"/>
                <c:pt idx="0">
                  <c:v>221.898</c:v>
                </c:pt>
                <c:pt idx="1">
                  <c:v>223.04599999999999</c:v>
                </c:pt>
                <c:pt idx="2">
                  <c:v>224.09299999999999</c:v>
                </c:pt>
                <c:pt idx="3">
                  <c:v>224.80600000000001</c:v>
                </c:pt>
                <c:pt idx="4">
                  <c:v>224.80600000000001</c:v>
                </c:pt>
                <c:pt idx="5">
                  <c:v>225.39500000000001</c:v>
                </c:pt>
                <c:pt idx="6">
                  <c:v>226.10599999999999</c:v>
                </c:pt>
                <c:pt idx="7">
                  <c:v>226.59700000000001</c:v>
                </c:pt>
                <c:pt idx="8">
                  <c:v>226.75</c:v>
                </c:pt>
                <c:pt idx="9">
                  <c:v>227.16900000000001</c:v>
                </c:pt>
                <c:pt idx="10">
                  <c:v>227.22300000000001</c:v>
                </c:pt>
                <c:pt idx="11">
                  <c:v>227.84200000000001</c:v>
                </c:pt>
                <c:pt idx="12">
                  <c:v>228.32900000000001</c:v>
                </c:pt>
                <c:pt idx="13">
                  <c:v>228.80699999999999</c:v>
                </c:pt>
                <c:pt idx="14">
                  <c:v>229.18700000000001</c:v>
                </c:pt>
                <c:pt idx="15">
                  <c:v>228.71299999999999</c:v>
                </c:pt>
                <c:pt idx="16">
                  <c:v>228.524</c:v>
                </c:pt>
                <c:pt idx="17">
                  <c:v>228.59</c:v>
                </c:pt>
                <c:pt idx="18">
                  <c:v>229.91800000000001</c:v>
                </c:pt>
                <c:pt idx="19">
                  <c:v>231.01499999999999</c:v>
                </c:pt>
                <c:pt idx="20">
                  <c:v>231.63800000000001</c:v>
                </c:pt>
                <c:pt idx="21">
                  <c:v>231.249</c:v>
                </c:pt>
                <c:pt idx="22">
                  <c:v>231.221</c:v>
                </c:pt>
                <c:pt idx="23">
                  <c:v>231.679</c:v>
                </c:pt>
                <c:pt idx="24">
                  <c:v>232.93700000000001</c:v>
                </c:pt>
                <c:pt idx="25">
                  <c:v>232.28200000000001</c:v>
                </c:pt>
                <c:pt idx="26">
                  <c:v>231.797</c:v>
                </c:pt>
                <c:pt idx="27">
                  <c:v>231.893</c:v>
                </c:pt>
                <c:pt idx="28">
                  <c:v>232.44499999999999</c:v>
                </c:pt>
                <c:pt idx="29">
                  <c:v>232.9</c:v>
                </c:pt>
                <c:pt idx="30">
                  <c:v>233.45599999999999</c:v>
                </c:pt>
                <c:pt idx="31">
                  <c:v>233.54400000000001</c:v>
                </c:pt>
                <c:pt idx="32">
                  <c:v>233.66900000000001</c:v>
                </c:pt>
                <c:pt idx="33">
                  <c:v>234.1</c:v>
                </c:pt>
                <c:pt idx="34">
                  <c:v>234.71899999999999</c:v>
                </c:pt>
                <c:pt idx="35">
                  <c:v>235.28800000000001</c:v>
                </c:pt>
                <c:pt idx="36">
                  <c:v>235.547</c:v>
                </c:pt>
                <c:pt idx="37">
                  <c:v>236.02799999999999</c:v>
                </c:pt>
                <c:pt idx="38">
                  <c:v>236.46799999999999</c:v>
                </c:pt>
                <c:pt idx="39">
                  <c:v>236.91800000000001</c:v>
                </c:pt>
                <c:pt idx="40">
                  <c:v>237.23099999999999</c:v>
                </c:pt>
                <c:pt idx="41">
                  <c:v>237.49799999999999</c:v>
                </c:pt>
                <c:pt idx="42">
                  <c:v>237.46</c:v>
                </c:pt>
                <c:pt idx="43">
                  <c:v>237.477</c:v>
                </c:pt>
                <c:pt idx="44">
                  <c:v>237.43</c:v>
                </c:pt>
                <c:pt idx="45">
                  <c:v>236.983</c:v>
                </c:pt>
                <c:pt idx="46">
                  <c:v>236.25200000000001</c:v>
                </c:pt>
                <c:pt idx="47">
                  <c:v>234.74700000000001</c:v>
                </c:pt>
                <c:pt idx="48">
                  <c:v>235.34200000000001</c:v>
                </c:pt>
                <c:pt idx="49">
                  <c:v>235.976</c:v>
                </c:pt>
                <c:pt idx="50">
                  <c:v>236.22200000000001</c:v>
                </c:pt>
                <c:pt idx="51">
                  <c:v>237.001</c:v>
                </c:pt>
                <c:pt idx="52">
                  <c:v>237.65700000000001</c:v>
                </c:pt>
                <c:pt idx="53">
                  <c:v>238.03399999999999</c:v>
                </c:pt>
                <c:pt idx="54">
                  <c:v>238.03299999999999</c:v>
                </c:pt>
                <c:pt idx="55">
                  <c:v>237.49799999999999</c:v>
                </c:pt>
                <c:pt idx="56">
                  <c:v>237.733</c:v>
                </c:pt>
                <c:pt idx="57">
                  <c:v>238.017</c:v>
                </c:pt>
                <c:pt idx="58">
                  <c:v>237.761</c:v>
                </c:pt>
                <c:pt idx="59">
                  <c:v>237.65199999999999</c:v>
                </c:pt>
                <c:pt idx="60">
                  <c:v>237.33600000000001</c:v>
                </c:pt>
                <c:pt idx="61">
                  <c:v>238.08</c:v>
                </c:pt>
                <c:pt idx="62">
                  <c:v>238.99199999999999</c:v>
                </c:pt>
                <c:pt idx="63">
                  <c:v>239.55699999999999</c:v>
                </c:pt>
                <c:pt idx="64">
                  <c:v>240.22200000000001</c:v>
                </c:pt>
                <c:pt idx="65">
                  <c:v>240.101</c:v>
                </c:pt>
                <c:pt idx="66">
                  <c:v>240.54499999999999</c:v>
                </c:pt>
                <c:pt idx="67">
                  <c:v>241.17599999999999</c:v>
                </c:pt>
                <c:pt idx="68">
                  <c:v>241.74100000000001</c:v>
                </c:pt>
                <c:pt idx="69">
                  <c:v>242.02600000000001</c:v>
                </c:pt>
                <c:pt idx="70">
                  <c:v>242.637</c:v>
                </c:pt>
                <c:pt idx="71">
                  <c:v>243.62</c:v>
                </c:pt>
                <c:pt idx="72">
                  <c:v>243.87200000000001</c:v>
                </c:pt>
                <c:pt idx="73">
                  <c:v>243.76599999999999</c:v>
                </c:pt>
                <c:pt idx="74">
                  <c:v>244.274</c:v>
                </c:pt>
                <c:pt idx="75">
                  <c:v>244.06899999999999</c:v>
                </c:pt>
                <c:pt idx="76">
                  <c:v>244.21799999999999</c:v>
                </c:pt>
                <c:pt idx="77">
                  <c:v>244.28</c:v>
                </c:pt>
                <c:pt idx="78">
                  <c:v>245.20500000000001</c:v>
                </c:pt>
                <c:pt idx="79">
                  <c:v>246.55099999999999</c:v>
                </c:pt>
                <c:pt idx="80">
                  <c:v>246.65700000000001</c:v>
                </c:pt>
                <c:pt idx="81">
                  <c:v>247.37799999999999</c:v>
                </c:pt>
                <c:pt idx="82">
                  <c:v>247.73599999999999</c:v>
                </c:pt>
                <c:pt idx="83">
                  <c:v>248.721</c:v>
                </c:pt>
                <c:pt idx="84">
                  <c:v>249.3</c:v>
                </c:pt>
                <c:pt idx="85">
                  <c:v>249.517</c:v>
                </c:pt>
                <c:pt idx="86">
                  <c:v>250.27500000000001</c:v>
                </c:pt>
                <c:pt idx="87">
                  <c:v>250.786</c:v>
                </c:pt>
                <c:pt idx="88">
                  <c:v>251.15199999999999</c:v>
                </c:pt>
                <c:pt idx="89">
                  <c:v>251.345</c:v>
                </c:pt>
                <c:pt idx="90">
                  <c:v>251.73500000000001</c:v>
                </c:pt>
                <c:pt idx="91">
                  <c:v>252.18299999999999</c:v>
                </c:pt>
                <c:pt idx="92">
                  <c:v>252.899</c:v>
                </c:pt>
                <c:pt idx="93">
                  <c:v>252.822</c:v>
                </c:pt>
                <c:pt idx="94">
                  <c:v>252.49299999999999</c:v>
                </c:pt>
                <c:pt idx="95">
                  <c:v>252.441</c:v>
                </c:pt>
                <c:pt idx="96">
                  <c:v>252.96899999999999</c:v>
                </c:pt>
                <c:pt idx="97">
                  <c:v>254.14699999999999</c:v>
                </c:pt>
                <c:pt idx="98">
                  <c:v>255.32599999999999</c:v>
                </c:pt>
                <c:pt idx="99">
                  <c:v>255.37100000000001</c:v>
                </c:pt>
                <c:pt idx="100">
                  <c:v>255.423</c:v>
                </c:pt>
                <c:pt idx="101">
                  <c:v>255.92500000000001</c:v>
                </c:pt>
                <c:pt idx="102">
                  <c:v>256.11799999999999</c:v>
                </c:pt>
                <c:pt idx="103">
                  <c:v>256.53199999999998</c:v>
                </c:pt>
                <c:pt idx="104">
                  <c:v>257.387</c:v>
                </c:pt>
                <c:pt idx="105">
                  <c:v>257.98899999999998</c:v>
                </c:pt>
                <c:pt idx="106">
                  <c:v>258.20299999999997</c:v>
                </c:pt>
                <c:pt idx="107">
                  <c:v>258.68700000000001</c:v>
                </c:pt>
                <c:pt idx="108">
                  <c:v>258.82400000000001</c:v>
                </c:pt>
                <c:pt idx="109">
                  <c:v>257.98899999999998</c:v>
                </c:pt>
                <c:pt idx="110">
                  <c:v>256.19200000000001</c:v>
                </c:pt>
                <c:pt idx="111">
                  <c:v>255.94200000000001</c:v>
                </c:pt>
                <c:pt idx="112">
                  <c:v>257.28199999999998</c:v>
                </c:pt>
                <c:pt idx="113">
                  <c:v>258.60399999999998</c:v>
                </c:pt>
                <c:pt idx="114">
                  <c:v>259.51100000000002</c:v>
                </c:pt>
                <c:pt idx="115">
                  <c:v>260.149</c:v>
                </c:pt>
                <c:pt idx="116">
                  <c:v>260.46199999999999</c:v>
                </c:pt>
                <c:pt idx="117">
                  <c:v>260.92700000000002</c:v>
                </c:pt>
                <c:pt idx="118">
                  <c:v>261.56</c:v>
                </c:pt>
              </c:numCache>
            </c:numRef>
          </c:xVal>
          <c:yVal>
            <c:numRef>
              <c:f>Sheet1!$I$29:$I$147</c:f>
              <c:numCache>
                <c:formatCode>General</c:formatCode>
                <c:ptCount val="119"/>
                <c:pt idx="0">
                  <c:v>1162727.7092079725</c:v>
                </c:pt>
                <c:pt idx="1">
                  <c:v>1184643.50329841</c:v>
                </c:pt>
                <c:pt idx="2">
                  <c:v>1188498.3011574657</c:v>
                </c:pt>
                <c:pt idx="3">
                  <c:v>1195208.1999938202</c:v>
                </c:pt>
                <c:pt idx="4">
                  <c:v>1199586.473903086</c:v>
                </c:pt>
                <c:pt idx="5">
                  <c:v>1209873.2144330111</c:v>
                </c:pt>
                <c:pt idx="6">
                  <c:v>1222206.0520805314</c:v>
                </c:pt>
                <c:pt idx="7">
                  <c:v>1223584.7210092084</c:v>
                </c:pt>
                <c:pt idx="8">
                  <c:v>1230195.6444587419</c:v>
                </c:pt>
                <c:pt idx="9">
                  <c:v>1228827.2986161164</c:v>
                </c:pt>
                <c:pt idx="10">
                  <c:v>1236060.7038809003</c:v>
                </c:pt>
                <c:pt idx="11">
                  <c:v>1244547.6943758507</c:v>
                </c:pt>
                <c:pt idx="12">
                  <c:v>1249969.4838555572</c:v>
                </c:pt>
                <c:pt idx="13">
                  <c:v>1243323.483432021</c:v>
                </c:pt>
                <c:pt idx="14">
                  <c:v>1255760.572201258</c:v>
                </c:pt>
                <c:pt idx="15">
                  <c:v>1254216.2316246857</c:v>
                </c:pt>
                <c:pt idx="16">
                  <c:v>1252640.0374768388</c:v>
                </c:pt>
                <c:pt idx="17">
                  <c:v>1256137.8924222533</c:v>
                </c:pt>
                <c:pt idx="18">
                  <c:v>1256453.9849214014</c:v>
                </c:pt>
                <c:pt idx="19">
                  <c:v>1259958.2991282921</c:v>
                </c:pt>
                <c:pt idx="20">
                  <c:v>1266481.9201800197</c:v>
                </c:pt>
                <c:pt idx="21">
                  <c:v>1267959.9036242727</c:v>
                </c:pt>
                <c:pt idx="22">
                  <c:v>1274202.1292756659</c:v>
                </c:pt>
                <c:pt idx="23">
                  <c:v>1275848.5421270309</c:v>
                </c:pt>
                <c:pt idx="24">
                  <c:v>1289203.6444506156</c:v>
                </c:pt>
                <c:pt idx="25">
                  <c:v>1288533.3168911964</c:v>
                </c:pt>
                <c:pt idx="26">
                  <c:v>1282934.5526725808</c:v>
                </c:pt>
                <c:pt idx="27">
                  <c:v>1283818.1690499349</c:v>
                </c:pt>
                <c:pt idx="28">
                  <c:v>1289080.7872472792</c:v>
                </c:pt>
                <c:pt idx="29">
                  <c:v>1282358.5761959625</c:v>
                </c:pt>
                <c:pt idx="30">
                  <c:v>1294504.293818933</c:v>
                </c:pt>
                <c:pt idx="31">
                  <c:v>1303199.8056460805</c:v>
                </c:pt>
                <c:pt idx="32">
                  <c:v>1301226.4660266433</c:v>
                </c:pt>
                <c:pt idx="33">
                  <c:v>1304781.1782592873</c:v>
                </c:pt>
                <c:pt idx="34">
                  <c:v>1311154.1090772781</c:v>
                </c:pt>
                <c:pt idx="35">
                  <c:v>1308399.5588371209</c:v>
                </c:pt>
                <c:pt idx="36">
                  <c:v>1323272.8869304489</c:v>
                </c:pt>
                <c:pt idx="37">
                  <c:v>1340308.7155421986</c:v>
                </c:pt>
                <c:pt idx="38">
                  <c:v>1337888.3547490393</c:v>
                </c:pt>
                <c:pt idx="39">
                  <c:v>1347864.8714438537</c:v>
                </c:pt>
                <c:pt idx="40">
                  <c:v>1351944.3326758316</c:v>
                </c:pt>
                <c:pt idx="41">
                  <c:v>1357699.8919247144</c:v>
                </c:pt>
                <c:pt idx="42">
                  <c:v>1353196.0287853093</c:v>
                </c:pt>
                <c:pt idx="43">
                  <c:v>1355272.6403390798</c:v>
                </c:pt>
                <c:pt idx="44">
                  <c:v>1352405.6167213381</c:v>
                </c:pt>
                <c:pt idx="45">
                  <c:v>1361432.3095091588</c:v>
                </c:pt>
                <c:pt idx="46">
                  <c:v>1351218.4447007205</c:v>
                </c:pt>
                <c:pt idx="47">
                  <c:v>1333172.931148075</c:v>
                </c:pt>
                <c:pt idx="48">
                  <c:v>1325945.3929530696</c:v>
                </c:pt>
                <c:pt idx="49">
                  <c:v>1324415.9118779779</c:v>
                </c:pt>
                <c:pt idx="50">
                  <c:v>1315468.4821687739</c:v>
                </c:pt>
                <c:pt idx="51">
                  <c:v>1314993.5421765642</c:v>
                </c:pt>
                <c:pt idx="52">
                  <c:v>1310102.3937006574</c:v>
                </c:pt>
                <c:pt idx="53">
                  <c:v>1321768.6267354446</c:v>
                </c:pt>
                <c:pt idx="54">
                  <c:v>1317091.0227486491</c:v>
                </c:pt>
                <c:pt idx="55">
                  <c:v>1305263.585434942</c:v>
                </c:pt>
                <c:pt idx="56">
                  <c:v>1300806.1559009748</c:v>
                </c:pt>
                <c:pt idx="57">
                  <c:v>1293592.5753076305</c:v>
                </c:pt>
                <c:pt idx="58">
                  <c:v>1280632.4179187878</c:v>
                </c:pt>
                <c:pt idx="59">
                  <c:v>1287622.7076688609</c:v>
                </c:pt>
                <c:pt idx="60">
                  <c:v>1275805.0693383105</c:v>
                </c:pt>
                <c:pt idx="61">
                  <c:v>1268666.5481537683</c:v>
                </c:pt>
                <c:pt idx="62">
                  <c:v>1278610.7693374807</c:v>
                </c:pt>
                <c:pt idx="63">
                  <c:v>1277170.2157340259</c:v>
                </c:pt>
                <c:pt idx="64">
                  <c:v>1289839.7170217158</c:v>
                </c:pt>
                <c:pt idx="65">
                  <c:v>1289178.6675732397</c:v>
                </c:pt>
                <c:pt idx="66">
                  <c:v>1291680.6220554383</c:v>
                </c:pt>
                <c:pt idx="67">
                  <c:v>1296697.9290460316</c:v>
                </c:pt>
                <c:pt idx="68">
                  <c:v>1304052.3525713827</c:v>
                </c:pt>
                <c:pt idx="69">
                  <c:v>1298699.3102432643</c:v>
                </c:pt>
                <c:pt idx="70">
                  <c:v>1315473.084759804</c:v>
                </c:pt>
                <c:pt idx="71">
                  <c:v>1324795.163931415</c:v>
                </c:pt>
                <c:pt idx="72">
                  <c:v>1317616.283707001</c:v>
                </c:pt>
                <c:pt idx="73">
                  <c:v>1325211.4430441284</c:v>
                </c:pt>
                <c:pt idx="74">
                  <c:v>1342801.4596258462</c:v>
                </c:pt>
                <c:pt idx="75">
                  <c:v>1342458.9213451985</c:v>
                </c:pt>
                <c:pt idx="76">
                  <c:v>1342517.6360735749</c:v>
                </c:pt>
                <c:pt idx="77">
                  <c:v>1340451.5701743835</c:v>
                </c:pt>
                <c:pt idx="78">
                  <c:v>1339842.4717023135</c:v>
                </c:pt>
                <c:pt idx="79">
                  <c:v>1345866.7674835105</c:v>
                </c:pt>
                <c:pt idx="80">
                  <c:v>1366400.2686802133</c:v>
                </c:pt>
                <c:pt idx="81">
                  <c:v>1381704.4681129383</c:v>
                </c:pt>
                <c:pt idx="82">
                  <c:v>1384286.7072159625</c:v>
                </c:pt>
                <c:pt idx="83">
                  <c:v>1383834.1890975693</c:v>
                </c:pt>
                <c:pt idx="84">
                  <c:v>1395296.5228057723</c:v>
                </c:pt>
                <c:pt idx="85">
                  <c:v>1402590.6164076659</c:v>
                </c:pt>
                <c:pt idx="86">
                  <c:v>1422279.0966975829</c:v>
                </c:pt>
                <c:pt idx="87">
                  <c:v>1408666.1681484391</c:v>
                </c:pt>
                <c:pt idx="88">
                  <c:v>1425425.644668432</c:v>
                </c:pt>
                <c:pt idx="89">
                  <c:v>1429932.2984568155</c:v>
                </c:pt>
                <c:pt idx="90">
                  <c:v>1444667.0568949291</c:v>
                </c:pt>
                <c:pt idx="91">
                  <c:v>1446724.0819876709</c:v>
                </c:pt>
                <c:pt idx="92">
                  <c:v>1457418.3858221131</c:v>
                </c:pt>
                <c:pt idx="93">
                  <c:v>1463277.9732694798</c:v>
                </c:pt>
                <c:pt idx="94">
                  <c:v>1461988.5304708071</c:v>
                </c:pt>
                <c:pt idx="95">
                  <c:v>1455529.9186676107</c:v>
                </c:pt>
                <c:pt idx="96">
                  <c:v>1447996.5587683935</c:v>
                </c:pt>
                <c:pt idx="97">
                  <c:v>1457896.3607634953</c:v>
                </c:pt>
                <c:pt idx="98">
                  <c:v>1452943.0246396181</c:v>
                </c:pt>
                <c:pt idx="99">
                  <c:v>1455914.1533801744</c:v>
                </c:pt>
                <c:pt idx="100">
                  <c:v>1454573.6630852032</c:v>
                </c:pt>
                <c:pt idx="101">
                  <c:v>1454979.9048513256</c:v>
                </c:pt>
                <c:pt idx="102">
                  <c:v>1466413.8376088433</c:v>
                </c:pt>
                <c:pt idx="103">
                  <c:v>1462850.0187484929</c:v>
                </c:pt>
                <c:pt idx="104">
                  <c:v>1462016.0262413549</c:v>
                </c:pt>
                <c:pt idx="105">
                  <c:v>1479270.1945923204</c:v>
                </c:pt>
                <c:pt idx="106">
                  <c:v>1473997.1169152448</c:v>
                </c:pt>
                <c:pt idx="107">
                  <c:v>1467908.7945741059</c:v>
                </c:pt>
                <c:pt idx="108">
                  <c:v>1468243.8213727523</c:v>
                </c:pt>
                <c:pt idx="109">
                  <c:v>1401852.484208606</c:v>
                </c:pt>
                <c:pt idx="110">
                  <c:v>1316853.6926657972</c:v>
                </c:pt>
                <c:pt idx="111">
                  <c:v>1304876.5830891333</c:v>
                </c:pt>
                <c:pt idx="112">
                  <c:v>1369915.346833827</c:v>
                </c:pt>
                <c:pt idx="113">
                  <c:v>1430649.360847305</c:v>
                </c:pt>
                <c:pt idx="114">
                  <c:v>1425638.0377083234</c:v>
                </c:pt>
                <c:pt idx="115">
                  <c:v>1419930.0611482258</c:v>
                </c:pt>
                <c:pt idx="116">
                  <c:v>1423354.9107319512</c:v>
                </c:pt>
                <c:pt idx="117">
                  <c:v>1436251.8918862785</c:v>
                </c:pt>
                <c:pt idx="118">
                  <c:v>1457691.9310940246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773216"/>
        <c:axId val="213772432"/>
      </c:scatterChart>
      <c:valAx>
        <c:axId val="2137732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221.187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772432"/>
        <c:crosses val="autoZero"/>
        <c:crossBetween val="midCat"/>
      </c:valAx>
      <c:valAx>
        <c:axId val="21377243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1169930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21377321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FC0B3-747E-4141-B72E-D6B0ED8F3BE4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BA210-BEBF-4A11-B5EA-CA6756138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57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Analysis below agrees that the data is highly correlated for said period. The multi linear regression</a:t>
            </a:r>
            <a:r>
              <a:rPr lang="en-US" baseline="0" dirty="0" smtClean="0"/>
              <a:t> output, it indicates the a 0.97 correlation which is a strong positive linear relationship.  These 5 data series for the last ten years has been correlated with a very strong linear correlation of 0.97. Hence, these 5 data sets are related to each other very closely.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BA210-BEBF-4A11-B5EA-CA6756138F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44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ANOVA</a:t>
            </a:r>
            <a:r>
              <a:rPr lang="en-US" baseline="0" dirty="0" smtClean="0"/>
              <a:t> table for the 5 data series.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BA210-BEBF-4A11-B5EA-CA6756138F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79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the  multi linear analysis output values for the five independent valuables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"TOTBUSSMSA, INDPRO.. to CPIAUCSL"</a:t>
            </a:r>
            <a:r>
              <a:rPr lang="en-US" baseline="0" dirty="0" smtClean="0"/>
              <a:t>.  This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Visualization table shows the 5 data series relationship in different confidence intervals signifying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degree of correlation in the last 10 years.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BA210-BEBF-4A11-B5EA-CA6756138F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71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is multi linear regression analysis</a:t>
            </a:r>
            <a:r>
              <a:rPr lang="en-US" baseline="0" dirty="0" smtClean="0"/>
              <a:t> line of best fit applying the 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Y=AX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+ BX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+CX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+.......+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NX</a:t>
            </a:r>
            <a:r>
              <a:rPr lang="en-US" sz="1200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equation of multi linear regression.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Visualization Graphs shows that the 5 data series have had a high degree of correlation of 0.97 in the last 10 years.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BA210-BEBF-4A11-B5EA-CA6756138F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32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91ABE33-8F9F-4322-95A9-95AFCB7E918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D824189-01F7-4CF7-A6B1-E6C41F968F5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618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BE33-8F9F-4322-95A9-95AFCB7E918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4189-01F7-4CF7-A6B1-E6C41F96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6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BE33-8F9F-4322-95A9-95AFCB7E918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4189-01F7-4CF7-A6B1-E6C41F968F5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732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BE33-8F9F-4322-95A9-95AFCB7E918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4189-01F7-4CF7-A6B1-E6C41F968F5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82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BE33-8F9F-4322-95A9-95AFCB7E918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4189-01F7-4CF7-A6B1-E6C41F96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70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BE33-8F9F-4322-95A9-95AFCB7E918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4189-01F7-4CF7-A6B1-E6C41F968F5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664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BE33-8F9F-4322-95A9-95AFCB7E918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4189-01F7-4CF7-A6B1-E6C41F968F5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353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BE33-8F9F-4322-95A9-95AFCB7E918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4189-01F7-4CF7-A6B1-E6C41F968F5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752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BE33-8F9F-4322-95A9-95AFCB7E918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4189-01F7-4CF7-A6B1-E6C41F968F5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69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BE33-8F9F-4322-95A9-95AFCB7E918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4189-01F7-4CF7-A6B1-E6C41F96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6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BE33-8F9F-4322-95A9-95AFCB7E918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4189-01F7-4CF7-A6B1-E6C41F968F5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41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BE33-8F9F-4322-95A9-95AFCB7E918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4189-01F7-4CF7-A6B1-E6C41F96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7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BE33-8F9F-4322-95A9-95AFCB7E918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4189-01F7-4CF7-A6B1-E6C41F968F5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02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BE33-8F9F-4322-95A9-95AFCB7E918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4189-01F7-4CF7-A6B1-E6C41F968F5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87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BE33-8F9F-4322-95A9-95AFCB7E918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4189-01F7-4CF7-A6B1-E6C41F96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58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BE33-8F9F-4322-95A9-95AFCB7E918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4189-01F7-4CF7-A6B1-E6C41F968F5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22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BE33-8F9F-4322-95A9-95AFCB7E918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24189-01F7-4CF7-A6B1-E6C41F96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0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1ABE33-8F9F-4322-95A9-95AFCB7E9187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824189-01F7-4CF7-A6B1-E6C41F968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7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Visualization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Tables and Graph on Multi Linear Regression of the 5 data Series.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0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998581"/>
              </p:ext>
            </p:extLst>
          </p:nvPr>
        </p:nvGraphicFramePr>
        <p:xfrm>
          <a:off x="1249251" y="940161"/>
          <a:ext cx="9414455" cy="47748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43172"/>
                <a:gridCol w="4271283"/>
              </a:tblGrid>
              <a:tr h="589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SUMMARY OUTPUT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1896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8948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Regression Statistics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9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Multiple 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0.968551606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89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 Square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u="none" strike="noStrike" dirty="0" smtClean="0">
                        <a:effectLst/>
                      </a:endParaRPr>
                    </a:p>
                    <a:p>
                      <a:pPr algn="r" fontAlgn="b"/>
                      <a:r>
                        <a:rPr lang="en-US" sz="1100" u="none" strike="noStrike" dirty="0" smtClean="0">
                          <a:effectLst/>
                        </a:rPr>
                        <a:t>0.938092214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89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Adjusted R Square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0.935920011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89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Standard Error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20560.98616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189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Observations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48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101176"/>
              </p:ext>
            </p:extLst>
          </p:nvPr>
        </p:nvGraphicFramePr>
        <p:xfrm>
          <a:off x="1203959" y="822961"/>
          <a:ext cx="9540240" cy="48920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6472"/>
                <a:gridCol w="1990213"/>
                <a:gridCol w="1848706"/>
                <a:gridCol w="876424"/>
                <a:gridCol w="876424"/>
                <a:gridCol w="1552001"/>
              </a:tblGrid>
              <a:tr h="1007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ANOVA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9592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df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SS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MS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Significance F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9592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Regression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7.30286E+11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1.83E+11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431.8621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7.33919E-68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9592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Residual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48193973319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4.23E+08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0071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7.7848E+11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80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563814"/>
              </p:ext>
            </p:extLst>
          </p:nvPr>
        </p:nvGraphicFramePr>
        <p:xfrm>
          <a:off x="1036319" y="734096"/>
          <a:ext cx="9650731" cy="52095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0737"/>
                <a:gridCol w="1453945"/>
                <a:gridCol w="1350568"/>
                <a:gridCol w="640270"/>
                <a:gridCol w="640270"/>
                <a:gridCol w="1133811"/>
                <a:gridCol w="893710"/>
                <a:gridCol w="893710"/>
                <a:gridCol w="893710"/>
              </a:tblGrid>
              <a:tr h="7389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Coefficients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Standard Error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 Stat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P-value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Lower 95%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Upper 95%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Lower 95.0%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Upper 95.0%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389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Intercept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-1701301.298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211860.9709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-8.03027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9.76E-13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-2120996.249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-1281606.346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-2120996.249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-1281606.346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38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95.9364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14862.48832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1175.714992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12.64123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1.98E-23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12533.40597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17191.57066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12533.40597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17191.57066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38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27.54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-11158.65954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5978.162795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-1.86657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0.064531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-23001.35399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684.0349169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-23001.35399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684.0349169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3893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12552.40262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1776.10024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7.067395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1.34E-10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9033.96172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16070.84351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9033.96172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16070.84351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75883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221.187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7388.761758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1770.213919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4.173937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5.88E-05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3881.981618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10895.5419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3881.981618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10895.5419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3893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45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2679104"/>
              </p:ext>
            </p:extLst>
          </p:nvPr>
        </p:nvGraphicFramePr>
        <p:xfrm>
          <a:off x="1676400" y="762001"/>
          <a:ext cx="8656320" cy="489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680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</TotalTime>
  <Words>311</Words>
  <Application>Microsoft Office PowerPoint</Application>
  <PresentationFormat>Widescreen</PresentationFormat>
  <Paragraphs>104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Organic</vt:lpstr>
      <vt:lpstr>Data Visualization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EPAE</dc:creator>
  <cp:lastModifiedBy>GITHINJI SAMMIE</cp:lastModifiedBy>
  <cp:revision>5</cp:revision>
  <dcterms:created xsi:type="dcterms:W3CDTF">2021-03-06T10:41:23Z</dcterms:created>
  <dcterms:modified xsi:type="dcterms:W3CDTF">2021-03-06T11:44:37Z</dcterms:modified>
</cp:coreProperties>
</file>